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5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5" r:id="rId7"/>
    <p:sldId id="266" r:id="rId8"/>
    <p:sldId id="267" r:id="rId9"/>
    <p:sldId id="268" r:id="rId10"/>
    <p:sldId id="269" r:id="rId11"/>
    <p:sldId id="276" r:id="rId12"/>
    <p:sldId id="271" r:id="rId13"/>
    <p:sldId id="272" r:id="rId14"/>
    <p:sldId id="273" r:id="rId15"/>
    <p:sldId id="274" r:id="rId16"/>
    <p:sldId id="277" r:id="rId17"/>
    <p:sldId id="26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59"/>
            <p14:sldId id="260"/>
            <p14:sldId id="261"/>
          </p14:sldIdLst>
        </p14:section>
        <p14:section name="Group Member 2" id="{ED02CA79-8112-418E-8BC2-0FD9B68AECB3}">
          <p14:sldIdLst>
            <p14:sldId id="265"/>
            <p14:sldId id="266"/>
            <p14:sldId id="267"/>
          </p14:sldIdLst>
        </p14:section>
        <p14:section name="Group Member 1" id="{0860697E-8C4A-43F9-A7C0-C435911657B2}">
          <p14:sldIdLst>
            <p14:sldId id="268"/>
          </p14:sldIdLst>
        </p14:section>
        <p14:section name="Group Member 3" id="{0DAD77B1-60C5-4EB2-933E-C56E97A5B2A7}">
          <p14:sldIdLst>
            <p14:sldId id="269"/>
          </p14:sldIdLst>
        </p14:section>
        <p14:section name="General Closing" id="{4AB6C702-EE4D-4283-ACB0-770710E41AE6}">
          <p14:sldIdLst>
            <p14:sldId id="276"/>
            <p14:sldId id="271"/>
            <p14:sldId id="272"/>
            <p14:sldId id="273"/>
            <p14:sldId id="274"/>
            <p14:sldId id="277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69029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ransition spd="med">
    <p:fade/>
  </p:transition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vipulgupta22.github.io/Friends-Restraunt/" TargetMode="External"/><Relationship Id="rId2" Type="http://schemas.openxmlformats.org/officeDocument/2006/relationships/hyperlink" Target="https://github.com/vipulgupta22/Friends-Restraun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qode.bitbucket.io/touche/index.html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pulgupta22.github.io/Friends-Restraunt/" TargetMode="External"/><Relationship Id="rId4" Type="http://schemas.openxmlformats.org/officeDocument/2006/relationships/hyperlink" Target="https://github.com/vipulgupta22/Friends-Restraun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311" y="454219"/>
            <a:ext cx="2886799" cy="187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7329" y="2514600"/>
            <a:ext cx="10169769" cy="773722"/>
          </a:xfrm>
        </p:spPr>
        <p:txBody>
          <a:bodyPr>
            <a:normAutofit fontScale="90000"/>
          </a:bodyPr>
          <a:lstStyle/>
          <a:p>
            <a:r>
              <a:t>Friends &amp; Family</a:t>
            </a:r>
            <a:r>
              <a:rPr lang="en-US" dirty="0"/>
              <a:t> </a:t>
            </a:r>
            <a:r>
              <a:t>Restaurant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9240" y="3965330"/>
            <a:ext cx="5043854" cy="2048607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Group members: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Arvind Jaiswal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Satyam Singh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Umesh Pratap Singh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Vipul</a:t>
            </a: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22" y="0"/>
            <a:ext cx="22513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Mini Project II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55431" y="3879559"/>
            <a:ext cx="6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Mentor:</a:t>
            </a: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/>
              <a:t>Mr. Mandeep Singh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MENU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the  webpage that contains all the information about the Food </a:t>
            </a:r>
            <a:r>
              <a:rPr lang="en-US" dirty="0" err="1"/>
              <a:t>Menu,served</a:t>
            </a:r>
            <a:r>
              <a:rPr lang="en-US" dirty="0"/>
              <a:t> by the restaurant and</a:t>
            </a:r>
          </a:p>
          <a:p>
            <a:pPr>
              <a:buNone/>
            </a:pPr>
            <a:r>
              <a:rPr lang="en-US" dirty="0"/>
              <a:t>     also contains add to cart option.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4" y="1487748"/>
            <a:ext cx="3629430" cy="2041554"/>
          </a:xfrm>
          <a:prstGeom prst="rect">
            <a:avLst/>
          </a:prstGeom>
        </p:spPr>
      </p:pic>
      <p:pic>
        <p:nvPicPr>
          <p:cNvPr id="5" name="Picture 4" descr="Screenshot (2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46" y="1472752"/>
            <a:ext cx="3625230" cy="2039191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398" y="3859902"/>
            <a:ext cx="3517338" cy="1978502"/>
          </a:xfrm>
          <a:prstGeom prst="rect">
            <a:avLst/>
          </a:prstGeom>
        </p:spPr>
      </p:pic>
      <p:pic>
        <p:nvPicPr>
          <p:cNvPr id="7" name="Picture 6" descr="Screenshot (2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635" y="3826185"/>
            <a:ext cx="3625228" cy="20391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PAYMENTS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/>
              <a:t>This is the   webpage that  is displayed to the user when he clicks on checkout button.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1" cy="2497022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3" cy="24546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ABOUT US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/>
              <a:t>This is the webpage that contains all the information about the restaurant </a:t>
            </a:r>
            <a:r>
              <a:rPr lang="en-US" dirty="0" err="1"/>
              <a:t>establishmentshistory,management</a:t>
            </a:r>
            <a:r>
              <a:rPr lang="en-US" dirty="0"/>
              <a:t> and staff.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1" cy="2497022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3" cy="24546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GALLERY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/>
              <a:t>This is the webpage that contains ,many images of the restaurant , visitors and the </a:t>
            </a:r>
            <a:r>
              <a:rPr lang="en-US" dirty="0" err="1"/>
              <a:t>food.Also</a:t>
            </a:r>
            <a:r>
              <a:rPr lang="en-US" dirty="0"/>
              <a:t> it contains the visitors’ feedback.  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0" cy="2497022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2" cy="24546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CONTACT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/>
              <a:t>This is the webpage that contains contact information by which visitor  can get </a:t>
            </a:r>
            <a:r>
              <a:rPr lang="en-US" dirty="0" err="1"/>
              <a:t>assitance</a:t>
            </a:r>
            <a:r>
              <a:rPr lang="en-US" dirty="0"/>
              <a:t>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7712922" cy="433851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LOGIN/SIGNUP PAGE</a:t>
            </a:r>
            <a:endParaRPr lang="en-US" dirty="0"/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22" y="1417638"/>
            <a:ext cx="5483115" cy="3084252"/>
          </a:xfrm>
          <a:prstGeom prst="rect">
            <a:avLst/>
          </a:prstGeom>
        </p:spPr>
      </p:pic>
      <p:pic>
        <p:nvPicPr>
          <p:cNvPr id="5" name="Picture 4" descr="Screenshot (2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82" y="1413260"/>
            <a:ext cx="5490896" cy="3088630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492" y="4534937"/>
            <a:ext cx="3930930" cy="221114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REPOSITORY AND LINK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https://github.com/vipulgupta22/Friends-Restraunt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   LIVE AT:</a:t>
            </a:r>
            <a:endParaRPr lang="en-US" dirty="0"/>
          </a:p>
          <a:p>
            <a:r>
              <a:rPr lang="en-US" dirty="0">
                <a:hlinkClick r:id="rId3"/>
              </a:rPr>
              <a:t>https://vipulgupta22.github.io/Friends-Restraunt/.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REFERENCES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https://www.w3schools.com/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3"/>
              </a:rPr>
              <a:t>https://simpleqode.bitbucket.io/touche/index.html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4"/>
              </a:rPr>
              <a:t>https://github.com/vipulgupta22/Friends-Restraunt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>
                <a:hlinkClick r:id="rId5"/>
              </a:rPr>
              <a:t>https://vipulgupta22.github.io/Friends-Restraunt/.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15407" y="2904393"/>
            <a:ext cx="6011007" cy="138625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7200" dirty="0"/>
              <a:t> Thank  You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78170" y="575256"/>
            <a:ext cx="8229600" cy="85725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-100" normalizeH="0" baseline="0" noProof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itchFamily="18" charset="0"/>
                <a:ea typeface="+mj-ea"/>
                <a:cs typeface="+mj-cs"/>
              </a:rPr>
              <a:t>OBJECTIVE</a:t>
            </a:r>
            <a:endParaRPr kumimoji="0" lang="en-IN" sz="4200" b="0" i="0" u="none" strike="noStrike" kern="1200" cap="none" spc="-100" normalizeH="0" baseline="0" noProof="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itchFamily="18" charset="0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199" y="1200150"/>
            <a:ext cx="10322169" cy="401368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r>
              <a:rPr kumimoji="0" lang="en-I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	The main objective of this project is to create a Restaurant</a:t>
            </a:r>
            <a:r>
              <a:rPr kumimoji="0" lang="en-IN" sz="26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 Website for Advertisement and ecommerce.</a:t>
            </a:r>
            <a:r>
              <a:rPr kumimoji="0" lang="en-I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MT" pitchFamily="34" charset="0"/>
              <a:ea typeface="+mn-ea"/>
              <a:cs typeface="Calibri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r>
              <a:rPr kumimoji="0" lang="en-I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	In</a:t>
            </a:r>
            <a:r>
              <a:rPr kumimoji="0" lang="en-IN" sz="26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 this Website the user will have all the menu displayed and he can make table reservation and can order food as well .  Also the website contains some glimpse of Restaurant’s Hospitality and also they can give their valuable feedbacks. </a:t>
            </a: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MT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91254" y="351693"/>
            <a:ext cx="4173415" cy="1002323"/>
          </a:xfrm>
        </p:spPr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MOTIVATION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>
                <a:latin typeface="Gill Sans MT" pitchFamily="34" charset="0"/>
              </a:rPr>
              <a:t>   As the world is moving forward in the digital era most of the people do no prefer waiting a long for anything ,also they are more inclined towards getting things at their door. Hence getting restaurant facility at fingertips would be a great thing to improve their comfort.</a:t>
            </a:r>
          </a:p>
          <a:p>
            <a:pPr>
              <a:buNone/>
            </a:pPr>
            <a:endParaRPr lang="en-IN" dirty="0">
              <a:latin typeface="Gill Sans MT" pitchFamily="34" charset="0"/>
            </a:endParaRPr>
          </a:p>
          <a:p>
            <a:pPr>
              <a:buNone/>
            </a:pPr>
            <a:r>
              <a:rPr lang="en-IN" dirty="0">
                <a:latin typeface="Gill Sans MT" pitchFamily="34" charset="0"/>
              </a:rPr>
              <a:t>	The goal of the website is to provide a digital contact and support medium to our customers and to  provide facilities at their finger tips. 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TECHNOLOGY  AND TOOLS USED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HTML5</a:t>
            </a:r>
          </a:p>
          <a:p>
            <a:r>
              <a:rPr lang="en-US" dirty="0"/>
              <a:t>CSS3</a:t>
            </a:r>
          </a:p>
          <a:p>
            <a:r>
              <a:rPr lang="en-US" dirty="0"/>
              <a:t>Bootstrap4</a:t>
            </a:r>
          </a:p>
          <a:p>
            <a:r>
              <a:rPr lang="en-US" dirty="0"/>
              <a:t>JavaScript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Visual Studio Code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USE CASE DIAGRAM</a:t>
            </a:r>
            <a:endParaRPr lang="en-US" dirty="0"/>
          </a:p>
        </p:txBody>
      </p:sp>
      <p:pic>
        <p:nvPicPr>
          <p:cNvPr id="6" name="Content Placeholder 5" descr="WhatsApp Image 2021-04-19 at 14.05.19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333" y="1542247"/>
            <a:ext cx="10042216" cy="4959560"/>
          </a:xfrm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ZERO LEVEL DFD</a:t>
            </a:r>
            <a:endParaRPr lang="en-US" dirty="0"/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131" y="1600200"/>
            <a:ext cx="10105737" cy="4708525"/>
          </a:xfrm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LEVEL 1 DFD</a:t>
            </a:r>
            <a:endParaRPr lang="en-US" dirty="0"/>
          </a:p>
        </p:txBody>
      </p:sp>
      <p:pic>
        <p:nvPicPr>
          <p:cNvPr id="4" name="Content Placeholder 3" descr="WhatsApp Image 2021-04-19 at 15.35.54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683702"/>
            <a:ext cx="9753600" cy="4541520"/>
          </a:xfr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LANDING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/>
          <a:lstStyle/>
          <a:p>
            <a:r>
              <a:rPr lang="en-US" dirty="0"/>
              <a:t>This is the page first webpage that the user will see.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377" y="1414919"/>
            <a:ext cx="8505860" cy="4784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/>
              <a:t>This is the main  webpage that contains all the information about the restaurant and hyperlinks to other utilities.</a:t>
            </a:r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1" cy="2497023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3" cy="245469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309</TotalTime>
  <Words>418</Words>
  <Application>Microsoft Office PowerPoint</Application>
  <PresentationFormat>Widescreen</PresentationFormat>
  <Paragraphs>61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Book Antiqua</vt:lpstr>
      <vt:lpstr>Calibri</vt:lpstr>
      <vt:lpstr>Garamond</vt:lpstr>
      <vt:lpstr>Gill Sans MT</vt:lpstr>
      <vt:lpstr>Lucida Sans</vt:lpstr>
      <vt:lpstr>Times New Roman</vt:lpstr>
      <vt:lpstr>Wingdings</vt:lpstr>
      <vt:lpstr>Wingdings 2</vt:lpstr>
      <vt:lpstr>Wingdings 3</vt:lpstr>
      <vt:lpstr>Apex</vt:lpstr>
      <vt:lpstr>Friends &amp; Family Restaurant</vt:lpstr>
      <vt:lpstr>PowerPoint Presentation</vt:lpstr>
      <vt:lpstr>MOTIVATION</vt:lpstr>
      <vt:lpstr>TECHNOLOGY  AND TOOLS USED</vt:lpstr>
      <vt:lpstr>USE CASE DIAGRAM</vt:lpstr>
      <vt:lpstr>ZERO LEVEL DFD</vt:lpstr>
      <vt:lpstr> LEVEL 1 DFD</vt:lpstr>
      <vt:lpstr> LANDING PAGE</vt:lpstr>
      <vt:lpstr>HOME PAGE</vt:lpstr>
      <vt:lpstr>MENU PAGE</vt:lpstr>
      <vt:lpstr>PAYMENTS PAGE</vt:lpstr>
      <vt:lpstr>ABOUT US PAGE</vt:lpstr>
      <vt:lpstr>GALLERY PAGE</vt:lpstr>
      <vt:lpstr>CONTACT PAGE</vt:lpstr>
      <vt:lpstr>LOGIN/SIGNUP PAGE</vt:lpstr>
      <vt:lpstr>REPOSITORY AND LINK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Umesh Pratap Singh</dc:creator>
  <cp:lastModifiedBy>vipul gupta</cp:lastModifiedBy>
  <cp:revision>36</cp:revision>
  <dcterms:created xsi:type="dcterms:W3CDTF">2014-04-17T23:07:25Z</dcterms:created>
  <dcterms:modified xsi:type="dcterms:W3CDTF">2021-04-20T10:12:51Z</dcterms:modified>
</cp:coreProperties>
</file>